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7"/>
  </p:notesMasterIdLst>
  <p:sldIdLst>
    <p:sldId id="257" r:id="rId2"/>
    <p:sldId id="259" r:id="rId3"/>
    <p:sldId id="260" r:id="rId4"/>
    <p:sldId id="261" r:id="rId5"/>
    <p:sldId id="256" r:id="rId6"/>
    <p:sldId id="282" r:id="rId7"/>
    <p:sldId id="263" r:id="rId8"/>
    <p:sldId id="270" r:id="rId9"/>
    <p:sldId id="271" r:id="rId10"/>
    <p:sldId id="272" r:id="rId11"/>
    <p:sldId id="285" r:id="rId12"/>
    <p:sldId id="265" r:id="rId13"/>
    <p:sldId id="273" r:id="rId14"/>
    <p:sldId id="274" r:id="rId15"/>
    <p:sldId id="275" r:id="rId16"/>
    <p:sldId id="281" r:id="rId17"/>
    <p:sldId id="277" r:id="rId18"/>
    <p:sldId id="279" r:id="rId19"/>
    <p:sldId id="276" r:id="rId20"/>
    <p:sldId id="266" r:id="rId21"/>
    <p:sldId id="286" r:id="rId22"/>
    <p:sldId id="267" r:id="rId23"/>
    <p:sldId id="287" r:id="rId24"/>
    <p:sldId id="268" r:id="rId25"/>
    <p:sldId id="26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28D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4459" autoAdjust="0"/>
  </p:normalViewPr>
  <p:slideViewPr>
    <p:cSldViewPr>
      <p:cViewPr varScale="1">
        <p:scale>
          <a:sx n="65" d="100"/>
          <a:sy n="65" d="100"/>
        </p:scale>
        <p:origin x="-13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54C194-5E78-46C7-A0CE-CE7C140525C6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D30C65-6A27-4FA3-AD63-6D2496A405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0443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CDE23A-9C60-4233-83AF-A4FC45629F4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D30C65-6A27-4FA3-AD63-6D2496A4055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D30C65-6A27-4FA3-AD63-6D2496A4055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14136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39809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42168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5394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36405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32722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4886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1717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71669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51112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92773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73396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95949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:\fokur shagoto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481060" cy="1828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I:\fokur flow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57400"/>
            <a:ext cx="8481060" cy="4648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28800" y="609600"/>
            <a:ext cx="6096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880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800" dirty="0">
              <a:solidFill>
                <a:schemeClr val="accent5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70866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মোবাইল নং-০১৮১৩৯৫৪৫১৪</a:t>
            </a:r>
            <a:endParaRPr lang="en-US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" y="381000"/>
            <a:ext cx="8686800" cy="1015663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7620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60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1445407"/>
            <a:ext cx="8686800" cy="4955203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571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মোঃ ফখর উদ্দীন ভূঁই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য়া</a:t>
            </a:r>
            <a:endParaRPr lang="en-US" sz="16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বি, বি,এস,</a:t>
            </a:r>
            <a:endParaRPr lang="en-US" sz="20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105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1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সহকারী শিক্ষক </a:t>
            </a:r>
          </a:p>
          <a:p>
            <a:pPr algn="ctr"/>
            <a:r>
              <a:rPr lang="bn-BD" sz="1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ভূঁইয়ার বাজার হনুফা খাতুন উচ্চ বিদ্যালয়</a:t>
            </a:r>
          </a:p>
          <a:p>
            <a:pPr algn="ctr"/>
            <a:r>
              <a:rPr lang="bn-BD" sz="1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সোনাইমুড়ী, নোয়াখালী</a:t>
            </a:r>
            <a:r>
              <a:rPr lang="bn-BD" sz="4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bn-BD" sz="48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ব্যাচ</a:t>
            </a:r>
            <a:r>
              <a:rPr lang="en-US" sz="48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48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bn-BD" sz="48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১৯</a:t>
            </a:r>
            <a:r>
              <a:rPr lang="en-US" sz="48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en-US" sz="4800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আইডি</a:t>
            </a:r>
            <a:r>
              <a:rPr lang="en-US" sz="48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48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- 2</a:t>
            </a:r>
            <a:r>
              <a:rPr lang="bn-BD" sz="48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০</a:t>
            </a:r>
            <a:r>
              <a:rPr lang="en-US" sz="48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                   </a:t>
            </a:r>
            <a:r>
              <a:rPr lang="bn-BD" sz="48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মোবাইল নং-০১৮১৫৩১৯০২০</a:t>
            </a:r>
            <a:endParaRPr lang="en-US" sz="4800" dirty="0" smtClean="0">
              <a:solidFill>
                <a:schemeClr val="accent6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dirty="0" smtClean="0">
              <a:solidFill>
                <a:schemeClr val="tx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44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bn-BD" sz="1800" dirty="0" smtClean="0"/>
              <a:t/>
            </a:r>
            <a:br>
              <a:rPr lang="bn-BD" sz="1800" dirty="0" smtClean="0"/>
            </a:b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609600"/>
            <a:ext cx="8458200" cy="1862048"/>
          </a:xfrm>
          <a:prstGeom prst="rect">
            <a:avLst/>
          </a:prstGeom>
          <a:solidFill>
            <a:schemeClr val="accent1">
              <a:lumMod val="50000"/>
            </a:schemeClr>
          </a:solidFill>
          <a:scene3d>
            <a:camera prst="obliqueTopLef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     শ্রেণি- ৬ষ্ঠ</a:t>
            </a:r>
            <a:endParaRPr lang="en-US" sz="11500" dirty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3192482"/>
            <a:ext cx="8610600" cy="304698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76200">
            <a:solidFill>
              <a:srgbClr val="92D050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en-US" sz="600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বিষয়- বাংলাদেশ ও বিশ্ব পরিচয়</a:t>
            </a: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1066800" y="1066800"/>
            <a:ext cx="1981200" cy="99060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85800"/>
            <a:ext cx="8382000" cy="156966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           </a:t>
            </a:r>
            <a:r>
              <a:rPr lang="bn-BD" sz="9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9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2743200"/>
            <a:ext cx="8458200" cy="3785652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মুক্তিযুদ্ধ কি বলতে পারবে।</a:t>
            </a:r>
          </a:p>
          <a:p>
            <a:pPr>
              <a:buFont typeface="Wingdings" pitchFamily="2" charset="2"/>
              <a:buChar char="q"/>
            </a:pPr>
            <a:r>
              <a:rPr lang="bn-BD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বাংলাদেশে মুক্তিযুদ্ধ কেন হয়েছিল </a:t>
            </a:r>
            <a:r>
              <a:rPr lang="en-US" sz="4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bn-BD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পারবে।</a:t>
            </a:r>
          </a:p>
          <a:p>
            <a:pPr>
              <a:buFont typeface="Wingdings" pitchFamily="2" charset="2"/>
              <a:buChar char="q"/>
            </a:pPr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কাদের নেতৃত্বে বাংলাদেশের মুক্তিযুদ্ধ হয়েছিল </a:t>
            </a:r>
            <a:r>
              <a:rPr lang="en-US" sz="4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সনাক্ত</a:t>
            </a:r>
            <a:r>
              <a:rPr lang="en-US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পারবে।</a:t>
            </a:r>
            <a:endParaRPr lang="en-US" sz="4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I:\HI\wold map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6800" cy="5334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7400" y="5638800"/>
            <a:ext cx="510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বিশ্বের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মানচিত্র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6" descr="fokur 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304800"/>
            <a:ext cx="5181600" cy="4495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5825698"/>
            <a:ext cx="8305800" cy="83099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         বঙ্গবন্দু শেখ মুজিবুর রহমান</a:t>
            </a:r>
            <a:endParaRPr lang="en-US" sz="48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542259"/>
            <a:ext cx="8077200" cy="156966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         </a:t>
            </a:r>
            <a:r>
              <a:rPr lang="bn-BD" sz="96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9600" dirty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3657600" y="2222906"/>
            <a:ext cx="1905000" cy="990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orizontal Scroll 4"/>
          <p:cNvSpPr/>
          <p:nvPr/>
        </p:nvSpPr>
        <p:spPr>
          <a:xfrm>
            <a:off x="762000" y="2933700"/>
            <a:ext cx="7620000" cy="3657600"/>
          </a:xfrm>
          <a:prstGeom prst="horizontalScroll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মুক্তিযুদ্ধ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BangladeshGenocide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208" r="5208"/>
          <a:stretch>
            <a:fillRect/>
          </a:stretch>
        </p:blipFill>
        <p:spPr>
          <a:xfrm>
            <a:off x="228600" y="0"/>
            <a:ext cx="8610600" cy="54864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5562600"/>
            <a:ext cx="8686800" cy="1295400"/>
          </a:xfrm>
          <a:blipFill>
            <a:blip r:embed="rId3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২৫ 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শে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মার্চ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রাতের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হত্যা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যজ্ঞ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715000"/>
            <a:ext cx="8686800" cy="1143000"/>
          </a:xfrm>
          <a:solidFill>
            <a:srgbClr val="00B050"/>
          </a:solidFill>
        </p:spPr>
        <p:txBody>
          <a:bodyPr>
            <a:noAutofit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দেশের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মানুষ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ধরে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গিয়ে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হত্যা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Placeholder 4" descr="bangladesh war 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919" r="5919"/>
          <a:stretch>
            <a:fillRect/>
          </a:stretch>
        </p:blipFill>
        <p:spPr>
          <a:xfrm>
            <a:off x="228600" y="0"/>
            <a:ext cx="8686800" cy="54864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486400"/>
            <a:ext cx="8686800" cy="12192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  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গনহত্যা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চালায়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Placeholder 4" descr="metru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1000" y="152400"/>
            <a:ext cx="8382000" cy="45751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EL2011_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"/>
            <a:ext cx="8991600" cy="6705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54334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8991600" cy="92333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        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4267200" y="1371600"/>
            <a:ext cx="8382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2209800"/>
            <a:ext cx="9144000" cy="41910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219200" y="2819400"/>
            <a:ext cx="6858000" cy="1295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কাদের সাথে বাংলাদেশের মুক্তিযুদ্ধ সংগঠিত হয়েছিল।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9200" y="4625340"/>
            <a:ext cx="6858000" cy="990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কে স্বাধীনতা সংগ্রামের ডাক দিয়েছিলেন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0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712142"/>
            <a:ext cx="8001000" cy="1176338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5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১১  </a:t>
            </a:r>
            <a:r>
              <a:rPr lang="en-US" sz="540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5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সেক্টরে</a:t>
            </a:r>
            <a:r>
              <a:rPr lang="en-US" sz="5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ভাগ</a:t>
            </a:r>
            <a:endParaRPr lang="en-US" sz="5400" dirty="0">
              <a:solidFill>
                <a:schemeClr val="accent3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Placeholder 4" descr="220px-BD_Sectors.svg.pn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3127" b="23127"/>
          <a:stretch>
            <a:fillRect/>
          </a:stretch>
        </p:blipFill>
        <p:spPr>
          <a:xfrm>
            <a:off x="533400" y="152400"/>
            <a:ext cx="8001000" cy="5486399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91200"/>
            <a:ext cx="9144000" cy="871538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sz="4800" dirty="0" smtClean="0"/>
              <a:t>             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বন্দুক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হাতে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তুলে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নেয়</a:t>
            </a:r>
            <a:endParaRPr lang="en-US" sz="4800" dirty="0">
              <a:solidFill>
                <a:srgbClr val="00B050"/>
              </a:solidFill>
            </a:endParaRPr>
          </a:p>
        </p:txBody>
      </p:sp>
      <p:pic>
        <p:nvPicPr>
          <p:cNvPr id="5" name="Picture Placeholder 4" descr="images.jpe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5636" r="5636"/>
          <a:stretch>
            <a:fillRect/>
          </a:stretch>
        </p:blipFill>
        <p:spPr>
          <a:xfrm>
            <a:off x="228600" y="0"/>
            <a:ext cx="8915400" cy="57912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5410200"/>
            <a:ext cx="9144000" cy="1143000"/>
          </a:xfrm>
          <a:solidFill>
            <a:srgbClr val="00B050"/>
          </a:solidFill>
        </p:spPr>
        <p:txBody>
          <a:bodyPr/>
          <a:lstStyle/>
          <a:p>
            <a:r>
              <a:rPr lang="en-US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যুদ্ধ</a:t>
            </a:r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করছে</a:t>
            </a:r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স্বাধীনতার</a:t>
            </a:r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জন্য</a:t>
            </a:r>
            <a:endParaRPr lang="en-US" dirty="0">
              <a:solidFill>
                <a:schemeClr val="accent3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Content Placeholder 7" descr="berogo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533400"/>
            <a:ext cx="4724400" cy="3733800"/>
          </a:xfrm>
        </p:spPr>
      </p:pic>
      <p:pic>
        <p:nvPicPr>
          <p:cNvPr id="9" name="Content Placeholder 8" descr="joodu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24400" y="0"/>
            <a:ext cx="4419600" cy="42672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5562600"/>
            <a:ext cx="9144000" cy="1295400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          </a:t>
            </a:r>
            <a:r>
              <a:rPr lang="en-US" sz="5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৭ </a:t>
            </a:r>
            <a:r>
              <a:rPr lang="en-US" sz="540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জন</a:t>
            </a:r>
            <a:r>
              <a:rPr lang="en-US" sz="5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বীরশ্রেষ্ঠ</a:t>
            </a:r>
            <a:endParaRPr lang="en-US" sz="5400" dirty="0">
              <a:solidFill>
                <a:schemeClr val="accent3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4267200" y="0"/>
            <a:ext cx="13441680" cy="5562600"/>
          </a:xfrm>
        </p:spPr>
      </p:pic>
    </p:spTree>
    <p:extLst>
      <p:ext uri="{BB962C8B-B14F-4D97-AF65-F5344CB8AC3E}">
        <p14:creationId xmlns="" xmlns:p14="http://schemas.microsoft.com/office/powerpoint/2010/main" val="340145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53000"/>
            <a:ext cx="9144000" cy="1905000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800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স্বাধীন</a:t>
            </a:r>
            <a:r>
              <a:rPr lang="en-US" sz="8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endParaRPr lang="en-US" sz="8000" dirty="0">
              <a:solidFill>
                <a:schemeClr val="accent3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838200"/>
            <a:ext cx="9144000" cy="57912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413" y="5715000"/>
            <a:ext cx="8077200" cy="1143000"/>
          </a:xfrm>
          <a:solidFill>
            <a:srgbClr val="00B050"/>
          </a:solidFill>
        </p:spPr>
        <p:txBody>
          <a:bodyPr>
            <a:normAutofit fontScale="90000"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             </a:t>
            </a:r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স্বাধীন</a:t>
            </a:r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বাংলাদেশ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pic>
        <p:nvPicPr>
          <p:cNvPr id="7170" name="Picture 2" descr="C:\Users\user\Desktop\sobuj bang   02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0"/>
            <a:ext cx="6011227" cy="5638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" y="5181600"/>
            <a:ext cx="8915400" cy="1371600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স্বাধীন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পাতাকা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Placeholder 7" descr="bang flag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2141" r="12141"/>
          <a:stretch>
            <a:fillRect/>
          </a:stretch>
        </p:blipFill>
        <p:spPr>
          <a:xfrm>
            <a:off x="76200" y="612775"/>
            <a:ext cx="8915400" cy="41148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3339" y="228600"/>
            <a:ext cx="8153400" cy="120032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          </a:t>
            </a:r>
            <a:r>
              <a:rPr lang="bn-BD" sz="7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72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971800"/>
            <a:ext cx="8229600" cy="3535363"/>
          </a:xfrm>
          <a:blipFill dpi="0"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>
              <a:buNone/>
            </a:pPr>
            <a:r>
              <a:rPr lang="bn-BD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স্বাধীনতা যুদ্ধে কেন আমরা বিজয়ী হয়েছিলাম তা তোমরা আলোচনা করে ক্রমানুসারে লিখ।</a:t>
            </a:r>
            <a:endParaRPr lang="en-US" sz="6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4191000" y="1676400"/>
            <a:ext cx="1295400" cy="1066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76400" y="5715000"/>
            <a:ext cx="5486400" cy="1676400"/>
          </a:xfrm>
        </p:spPr>
        <p:txBody>
          <a:bodyPr>
            <a:normAutofit fontScale="90000"/>
          </a:bodyPr>
          <a:lstStyle/>
          <a:p>
            <a:r>
              <a:rPr lang="en-US" sz="5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54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5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বিজয়</a:t>
            </a:r>
            <a:r>
              <a:rPr lang="en-US" sz="5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স্তম্ভ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pic>
        <p:nvPicPr>
          <p:cNvPr id="5122" name="Picture 2" descr="C:\Users\user\Desktop\srety soud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598" b="3598"/>
          <a:stretch>
            <a:fillRect/>
          </a:stretch>
        </p:blipFill>
        <p:spPr bwMode="auto">
          <a:xfrm>
            <a:off x="1600200" y="152400"/>
            <a:ext cx="6019800" cy="5410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9377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3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57400"/>
            <a:ext cx="8229600" cy="4525963"/>
          </a:xfrm>
          <a:blipFill>
            <a:blip r:embed="rId4" cstate="print"/>
            <a:tile tx="0" ty="0" sx="100000" sy="100000" flip="none" algn="tl"/>
          </a:blipFill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bn-BD" sz="5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বাংলাদেশের মুক্তিযুদ্ধ কত তারিখে আরম্ব হয়?</a:t>
            </a:r>
          </a:p>
          <a:p>
            <a:pPr>
              <a:buFont typeface="Wingdings" pitchFamily="2" charset="2"/>
              <a:buChar char="v"/>
            </a:pPr>
            <a:r>
              <a:rPr lang="bn-BD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যে দিবসে বাংলাদেশ হানাদার মুক্ত হয় সে দিবস কে  কোন দিবস বলে?</a:t>
            </a:r>
            <a:endParaRPr lang="en-US" sz="5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05000" y="5943600"/>
            <a:ext cx="5486400" cy="566738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idx="1"/>
          </p:nvPr>
        </p:nvSpPr>
        <p:spPr/>
      </p:sp>
      <p:pic>
        <p:nvPicPr>
          <p:cNvPr id="6146" name="Picture 2" descr="C:\Users\user\Desktop\National-Liberation-Wa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32563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8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05200"/>
            <a:ext cx="8229600" cy="2620963"/>
          </a:xfrm>
          <a:solidFill>
            <a:srgbClr val="00B050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bn-BD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বাংলাদেশের মুক্তিযুদ্ধের সুফল গুলো বর্ণনা কর</a:t>
            </a:r>
            <a:r>
              <a:rPr lang="en-US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lowchart: Merge 4"/>
          <p:cNvSpPr/>
          <p:nvPr/>
        </p:nvSpPr>
        <p:spPr>
          <a:xfrm>
            <a:off x="3505200" y="1888435"/>
            <a:ext cx="1752600" cy="1143000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47700" y="4495800"/>
            <a:ext cx="8229600" cy="22098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086100" y="4813891"/>
            <a:ext cx="3048000" cy="1752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I:\fokur bijo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228600"/>
            <a:ext cx="8115300" cy="39671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1078</TotalTime>
  <Words>196</Words>
  <Application>Microsoft Office PowerPoint</Application>
  <PresentationFormat>On-screen Show (4:3)</PresentationFormat>
  <Paragraphs>50</Paragraphs>
  <Slides>25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 </vt:lpstr>
      <vt:lpstr>Slide 4</vt:lpstr>
      <vt:lpstr>Slide 5</vt:lpstr>
      <vt:lpstr>Slide 6</vt:lpstr>
      <vt:lpstr>Slide 7</vt:lpstr>
      <vt:lpstr>Slide 8</vt:lpstr>
      <vt:lpstr>  বাংলা দেশের মানুষ ধরে নিয়ে গিয়ে হত্যা</vt:lpstr>
      <vt:lpstr>              গনহত্যা চালায়</vt:lpstr>
      <vt:lpstr>Slide 11</vt:lpstr>
      <vt:lpstr>Slide 12</vt:lpstr>
      <vt:lpstr>        ১১  টি সেক্টরে ভাগ</vt:lpstr>
      <vt:lpstr>              বন্দুক হাতে তুলে নেয়</vt:lpstr>
      <vt:lpstr>যুদ্ধ করছে স্বাধীনতার জন্য</vt:lpstr>
      <vt:lpstr>                     ৭ জন বীরশ্রেষ্ঠ</vt:lpstr>
      <vt:lpstr>       স্বাধীন বাংলা</vt:lpstr>
      <vt:lpstr>               স্বাধীন বাংলাদেশ</vt:lpstr>
      <vt:lpstr>           স্বাধীন পাতাকা</vt:lpstr>
      <vt:lpstr>Slide 20</vt:lpstr>
      <vt:lpstr>         বাংলাদেশের বিজয় স্তম্ভ  </vt:lpstr>
      <vt:lpstr>মূল্যায়ন</vt:lpstr>
      <vt:lpstr>Slide 23</vt:lpstr>
      <vt:lpstr>বাড়ীর কাজ</vt:lpstr>
      <vt:lpstr>Slide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RM</cp:lastModifiedBy>
  <cp:revision>101</cp:revision>
  <dcterms:created xsi:type="dcterms:W3CDTF">2006-08-16T00:00:00Z</dcterms:created>
  <dcterms:modified xsi:type="dcterms:W3CDTF">2013-04-18T17:33:43Z</dcterms:modified>
</cp:coreProperties>
</file>